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E606E-C305-4A9D-8D74-25606CFCF8E8}" type="datetimeFigureOut">
              <a:rPr lang="ru-RU" smtClean="0"/>
              <a:t>28.10.2015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43024-468E-4945-9699-E8A33703C3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2192" y="548680"/>
            <a:ext cx="36624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Наш буклет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Администратор\Desktop\на сайт\внеурочная деятельность Азбука Дорожного Движения\буклет ПДД\буклет 1 сторо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21046"/>
            <a:ext cx="5904656" cy="41374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2192" y="548680"/>
            <a:ext cx="36624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Наш буклет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3" descr="C:\Users\Администратор\Desktop\на сайт\внеурочная деятельность Азбука Дорожного Движения\буклет ПДД\буклет 2 сторо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5832648" cy="41260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00742"/>
            <a:ext cx="1584176" cy="2411237"/>
          </a:xfrm>
          <a:prstGeom prst="rect">
            <a:avLst/>
          </a:prstGeom>
          <a:ln w="1270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26298" r="5230" b="23843"/>
          <a:stretch>
            <a:fillRect/>
          </a:stretch>
        </p:blipFill>
        <p:spPr bwMode="auto">
          <a:xfrm rot="5400000">
            <a:off x="3563376" y="1413288"/>
            <a:ext cx="1872207" cy="2303231"/>
          </a:xfrm>
          <a:prstGeom prst="rect">
            <a:avLst/>
          </a:prstGeom>
          <a:ln w="1270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3491880" y="3861048"/>
            <a:ext cx="2016224" cy="2251518"/>
          </a:xfrm>
          <a:prstGeom prst="rect">
            <a:avLst/>
          </a:prstGeom>
          <a:ln w="1270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9892" y="3789040"/>
            <a:ext cx="1696255" cy="2360318"/>
          </a:xfrm>
          <a:prstGeom prst="rect">
            <a:avLst/>
          </a:prstGeom>
          <a:ln w="1270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6084168" y="1412776"/>
            <a:ext cx="1417584" cy="2032621"/>
          </a:xfrm>
          <a:prstGeom prst="rect">
            <a:avLst/>
          </a:prstGeom>
          <a:ln w="1270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051720" y="548680"/>
            <a:ext cx="45159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Наши рисунки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6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Дмитрий Каленюк</cp:lastModifiedBy>
  <cp:revision>14</cp:revision>
  <dcterms:created xsi:type="dcterms:W3CDTF">2015-10-27T10:03:35Z</dcterms:created>
  <dcterms:modified xsi:type="dcterms:W3CDTF">2015-10-28T16:04:19Z</dcterms:modified>
</cp:coreProperties>
</file>