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20688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Проект «Животные Красноярского края»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63688" y="1412776"/>
            <a:ext cx="54543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chemeClr val="bg1"/>
                </a:solidFill>
              </a:rPr>
              <a:t>Срок реализации проекта: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краткосрочный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2852936"/>
            <a:ext cx="54543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chemeClr val="bg1"/>
                </a:solidFill>
              </a:rPr>
              <a:t>Участники проекта:</a:t>
            </a:r>
            <a:r>
              <a:rPr lang="ru-RU" sz="3200" dirty="0" smtClean="0">
                <a:solidFill>
                  <a:schemeClr val="bg1"/>
                </a:solidFill>
              </a:rPr>
              <a:t/>
            </a:r>
            <a:br>
              <a:rPr lang="ru-RU" sz="3200" dirty="0" smtClean="0">
                <a:solidFill>
                  <a:schemeClr val="bg1"/>
                </a:solidFill>
              </a:rPr>
            </a:br>
            <a:r>
              <a:rPr lang="ru-RU" sz="3200" dirty="0" smtClean="0">
                <a:solidFill>
                  <a:schemeClr val="bg1"/>
                </a:solidFill>
              </a:rPr>
              <a:t>обучающиеся 1 класса В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МБОУ СШ № 86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(27 человек)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83568" y="332656"/>
            <a:ext cx="7776864" cy="4662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Красноярский край - самая таинственная и малоизведанная территория нашей страны, безграничной России. Своими размерами наш край превышает площадь Великобритании, Германии, Франции и Италии. Фауна Красноярского края богата и разнообразна. Но сведения о животных, населяющих Красноярский край, об их повадках и жизнедеятельности малоизвестны окружающим. Поэтому мы решили более близко познакомиться с объектами ближайшего окружения и рассказать вам о животных, которые когда-то были обитателями нашего региона и о действительных представителях фауны Красноярского края.</a:t>
            </a:r>
          </a:p>
          <a:p>
            <a:pPr algn="just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3595"/>
            <a:ext cx="799288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u="sng" dirty="0" smtClean="0">
                <a:solidFill>
                  <a:schemeClr val="bg1"/>
                </a:solidFill>
              </a:rPr>
              <a:t>Цель: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организовать работу обучающихся по изучению животных Красноярского края</a:t>
            </a: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ru-RU" u="sng" dirty="0" smtClean="0">
                <a:solidFill>
                  <a:schemeClr val="bg1"/>
                </a:solidFill>
              </a:rPr>
              <a:t>Задачи: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</a:rPr>
              <a:t>• Развивать поисковую деятельность детей;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</a:rPr>
              <a:t>• Расширять и систематизировать знания детей о животных Красноярского               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</a:rPr>
              <a:t>   края;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</a:rPr>
              <a:t>• Развивать связную речь, обогащать словарь детей;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chemeClr val="bg1"/>
                </a:solidFill>
              </a:rPr>
              <a:t>• Развивать творческие способности.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76672"/>
            <a:ext cx="842493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u="sng" dirty="0" smtClean="0">
                <a:solidFill>
                  <a:schemeClr val="bg1"/>
                </a:solidFill>
              </a:rPr>
              <a:t>Этапы проекта: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Подготовительный - беседа с обучающимися на тему «Животные Красноярского края» 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Реализация – каждому обучающемуся было дано задание: подготовить описание животного на заданную букву алфавита , выполнить рисунок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Подведение итогов - презентация животных в алфавитном порядке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476672"/>
            <a:ext cx="8424936" cy="2126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u="sng" dirty="0" smtClean="0">
                <a:solidFill>
                  <a:schemeClr val="bg1"/>
                </a:solidFill>
              </a:rPr>
              <a:t>Ожидаемый результат:</a:t>
            </a:r>
            <a:r>
              <a:rPr lang="ru-RU" dirty="0" smtClean="0">
                <a:solidFill>
                  <a:schemeClr val="bg1"/>
                </a:solidFill>
              </a:rPr>
              <a:t> предполагается, что организованная работа по знакомству с разнообразием животного мира Красноярского края будет способствовать расширению и систематизации знаний обучающихся</a:t>
            </a:r>
          </a:p>
          <a:p>
            <a:pPr algn="just">
              <a:lnSpc>
                <a:spcPct val="150000"/>
              </a:lnSpc>
            </a:pPr>
            <a:r>
              <a:rPr lang="ru-RU" u="sng" dirty="0" smtClean="0">
                <a:solidFill>
                  <a:schemeClr val="bg1"/>
                </a:solidFill>
              </a:rPr>
              <a:t>Полученный результат:</a:t>
            </a:r>
            <a:r>
              <a:rPr lang="ru-RU" dirty="0" smtClean="0">
                <a:solidFill>
                  <a:schemeClr val="bg1"/>
                </a:solidFill>
              </a:rPr>
              <a:t> создание книжки-малышки «Азбука животных Красноярского края»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132</Words>
  <Application>Microsoft Office PowerPoint</Application>
  <PresentationFormat>Экран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Дмитрий Каленюк</cp:lastModifiedBy>
  <cp:revision>5</cp:revision>
  <dcterms:created xsi:type="dcterms:W3CDTF">2015-10-27T10:03:35Z</dcterms:created>
  <dcterms:modified xsi:type="dcterms:W3CDTF">2015-11-04T09:58:54Z</dcterms:modified>
</cp:coreProperties>
</file>